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4" r:id="rId1"/>
  </p:sldMasterIdLst>
  <p:sldIdLst>
    <p:sldId id="256" r:id="rId2"/>
    <p:sldId id="257" r:id="rId3"/>
    <p:sldId id="258" r:id="rId4"/>
    <p:sldId id="259" r:id="rId5"/>
    <p:sldId id="262" r:id="rId6"/>
    <p:sldId id="260" r:id="rId7"/>
    <p:sldId id="261" r:id="rId8"/>
    <p:sldId id="263" r:id="rId9"/>
    <p:sldId id="264" r:id="rId10"/>
    <p:sldId id="265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>
        <p:scale>
          <a:sx n="96" d="100"/>
          <a:sy n="96" d="100"/>
        </p:scale>
        <p:origin x="-178" y="8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1" y="0"/>
            <a:ext cx="1003300" cy="6858000"/>
          </a:xfrm>
          <a:prstGeom prst="rect">
            <a:avLst/>
          </a:pr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50000">
                <a:schemeClr val="accent1"/>
              </a:gs>
              <a:gs pos="100000">
                <a:schemeClr val="accent6">
                  <a:lumMod val="75000"/>
                </a:schemeClr>
              </a:gs>
            </a:gsLst>
            <a:lin ang="5400000" scaled="0"/>
          </a:gradFill>
          <a:ln>
            <a:noFill/>
          </a:ln>
          <a:effectLst>
            <a:innerShdw blurRad="190500" dist="25400">
              <a:prstClr val="black">
                <a:alpha val="6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effectLst>
                <a:innerShdw blurRad="63500" dist="50800" dir="18900000">
                  <a:prstClr val="black">
                    <a:alpha val="50000"/>
                  </a:prstClr>
                </a:innerShdw>
              </a:effectLst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21537" y="1267485"/>
            <a:ext cx="9647975" cy="5133316"/>
          </a:xfrm>
        </p:spPr>
        <p:txBody>
          <a:bodyPr/>
          <a:lstStyle>
            <a:lvl1pPr>
              <a:defRPr sz="115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21536" y="201703"/>
            <a:ext cx="8252777" cy="949569"/>
          </a:xfrm>
        </p:spPr>
        <p:txBody>
          <a:bodyPr>
            <a:normAutofit/>
          </a:bodyPr>
          <a:lstStyle>
            <a:lvl1pPr marL="0" indent="0" algn="r">
              <a:buNone/>
              <a:defRPr sz="240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E94F01-0973-49D7-8E8E-2184046EA17B}" type="datetimeFigureOut">
              <a:rPr lang="en-US" smtClean="0"/>
              <a:t>2/4/2026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867293" y="236416"/>
            <a:ext cx="1047068" cy="365125"/>
          </a:xfrm>
        </p:spPr>
        <p:txBody>
          <a:bodyPr/>
          <a:lstStyle>
            <a:lvl1pPr>
              <a:defRPr sz="1400"/>
            </a:lvl1pPr>
          </a:lstStyle>
          <a:p>
            <a:fld id="{ED700458-38C2-40A9-96E7-2BD4E33BFEAC}" type="slidenum">
              <a:rPr lang="en-US" smtClean="0"/>
              <a:t>‹#›</a:t>
            </a:fld>
            <a:endParaRPr lang="en-US"/>
          </a:p>
        </p:txBody>
      </p:sp>
      <p:grpSp>
        <p:nvGrpSpPr>
          <p:cNvPr id="7" name="Group 6"/>
          <p:cNvGrpSpPr/>
          <p:nvPr/>
        </p:nvGrpSpPr>
        <p:grpSpPr>
          <a:xfrm>
            <a:off x="9956800" y="209550"/>
            <a:ext cx="876301" cy="431800"/>
            <a:chOff x="7467600" y="209550"/>
            <a:chExt cx="657226" cy="431800"/>
          </a:xfrm>
          <a:solidFill>
            <a:schemeClr val="tx2">
              <a:lumMod val="60000"/>
              <a:lumOff val="40000"/>
            </a:schemeClr>
          </a:solidFill>
        </p:grpSpPr>
        <p:sp>
          <p:nvSpPr>
            <p:cNvPr id="8" name="Freeform 5"/>
            <p:cNvSpPr>
              <a:spLocks/>
            </p:cNvSpPr>
            <p:nvPr/>
          </p:nvSpPr>
          <p:spPr bwMode="auto">
            <a:xfrm>
              <a:off x="7467600" y="209550"/>
              <a:ext cx="242887" cy="431800"/>
            </a:xfrm>
            <a:custGeom>
              <a:avLst/>
              <a:gdLst/>
              <a:ahLst/>
              <a:cxnLst>
                <a:cxn ang="0">
                  <a:pos x="62" y="0"/>
                </a:cxn>
                <a:cxn ang="0">
                  <a:pos x="0" y="0"/>
                </a:cxn>
                <a:cxn ang="0">
                  <a:pos x="89" y="136"/>
                </a:cxn>
                <a:cxn ang="0">
                  <a:pos x="89" y="136"/>
                </a:cxn>
                <a:cxn ang="0">
                  <a:pos x="0" y="272"/>
                </a:cxn>
                <a:cxn ang="0">
                  <a:pos x="62" y="272"/>
                </a:cxn>
                <a:cxn ang="0">
                  <a:pos x="153" y="136"/>
                </a:cxn>
                <a:cxn ang="0">
                  <a:pos x="62" y="0"/>
                </a:cxn>
              </a:cxnLst>
              <a:rect l="0" t="0" r="r" b="b"/>
              <a:pathLst>
                <a:path w="153" h="272">
                  <a:moveTo>
                    <a:pt x="62" y="0"/>
                  </a:moveTo>
                  <a:lnTo>
                    <a:pt x="0" y="0"/>
                  </a:lnTo>
                  <a:lnTo>
                    <a:pt x="89" y="136"/>
                  </a:lnTo>
                  <a:lnTo>
                    <a:pt x="89" y="136"/>
                  </a:lnTo>
                  <a:lnTo>
                    <a:pt x="0" y="272"/>
                  </a:lnTo>
                  <a:lnTo>
                    <a:pt x="62" y="272"/>
                  </a:lnTo>
                  <a:lnTo>
                    <a:pt x="153" y="136"/>
                  </a:lnTo>
                  <a:lnTo>
                    <a:pt x="62" y="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5"/>
            <p:cNvSpPr>
              <a:spLocks/>
            </p:cNvSpPr>
            <p:nvPr/>
          </p:nvSpPr>
          <p:spPr bwMode="auto">
            <a:xfrm>
              <a:off x="7677151" y="209550"/>
              <a:ext cx="242887" cy="431800"/>
            </a:xfrm>
            <a:custGeom>
              <a:avLst/>
              <a:gdLst/>
              <a:ahLst/>
              <a:cxnLst>
                <a:cxn ang="0">
                  <a:pos x="62" y="0"/>
                </a:cxn>
                <a:cxn ang="0">
                  <a:pos x="0" y="0"/>
                </a:cxn>
                <a:cxn ang="0">
                  <a:pos x="89" y="136"/>
                </a:cxn>
                <a:cxn ang="0">
                  <a:pos x="89" y="136"/>
                </a:cxn>
                <a:cxn ang="0">
                  <a:pos x="0" y="272"/>
                </a:cxn>
                <a:cxn ang="0">
                  <a:pos x="62" y="272"/>
                </a:cxn>
                <a:cxn ang="0">
                  <a:pos x="153" y="136"/>
                </a:cxn>
                <a:cxn ang="0">
                  <a:pos x="62" y="0"/>
                </a:cxn>
              </a:cxnLst>
              <a:rect l="0" t="0" r="r" b="b"/>
              <a:pathLst>
                <a:path w="153" h="272">
                  <a:moveTo>
                    <a:pt x="62" y="0"/>
                  </a:moveTo>
                  <a:lnTo>
                    <a:pt x="0" y="0"/>
                  </a:lnTo>
                  <a:lnTo>
                    <a:pt x="89" y="136"/>
                  </a:lnTo>
                  <a:lnTo>
                    <a:pt x="89" y="136"/>
                  </a:lnTo>
                  <a:lnTo>
                    <a:pt x="0" y="272"/>
                  </a:lnTo>
                  <a:lnTo>
                    <a:pt x="62" y="272"/>
                  </a:lnTo>
                  <a:lnTo>
                    <a:pt x="153" y="136"/>
                  </a:lnTo>
                  <a:lnTo>
                    <a:pt x="62" y="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5"/>
            <p:cNvSpPr>
              <a:spLocks/>
            </p:cNvSpPr>
            <p:nvPr/>
          </p:nvSpPr>
          <p:spPr bwMode="auto">
            <a:xfrm>
              <a:off x="7881939" y="209550"/>
              <a:ext cx="242887" cy="431800"/>
            </a:xfrm>
            <a:custGeom>
              <a:avLst/>
              <a:gdLst/>
              <a:ahLst/>
              <a:cxnLst>
                <a:cxn ang="0">
                  <a:pos x="62" y="0"/>
                </a:cxn>
                <a:cxn ang="0">
                  <a:pos x="0" y="0"/>
                </a:cxn>
                <a:cxn ang="0">
                  <a:pos x="89" y="136"/>
                </a:cxn>
                <a:cxn ang="0">
                  <a:pos x="89" y="136"/>
                </a:cxn>
                <a:cxn ang="0">
                  <a:pos x="0" y="272"/>
                </a:cxn>
                <a:cxn ang="0">
                  <a:pos x="62" y="272"/>
                </a:cxn>
                <a:cxn ang="0">
                  <a:pos x="153" y="136"/>
                </a:cxn>
                <a:cxn ang="0">
                  <a:pos x="62" y="0"/>
                </a:cxn>
              </a:cxnLst>
              <a:rect l="0" t="0" r="r" b="b"/>
              <a:pathLst>
                <a:path w="153" h="272">
                  <a:moveTo>
                    <a:pt x="62" y="0"/>
                  </a:moveTo>
                  <a:lnTo>
                    <a:pt x="0" y="0"/>
                  </a:lnTo>
                  <a:lnTo>
                    <a:pt x="89" y="136"/>
                  </a:lnTo>
                  <a:lnTo>
                    <a:pt x="89" y="136"/>
                  </a:lnTo>
                  <a:lnTo>
                    <a:pt x="0" y="272"/>
                  </a:lnTo>
                  <a:lnTo>
                    <a:pt x="62" y="272"/>
                  </a:lnTo>
                  <a:lnTo>
                    <a:pt x="153" y="136"/>
                  </a:lnTo>
                  <a:lnTo>
                    <a:pt x="62" y="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0"/>
                            </p:stCondLst>
                            <p:childTnLst>
                              <p:par>
                                <p:cTn id="9" presetID="10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1" grpId="1" animBg="1"/>
    </p:bld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25600" y="5257800"/>
            <a:ext cx="9652000" cy="1143000"/>
          </a:xfrm>
        </p:spPr>
        <p:txBody>
          <a:bodyPr>
            <a:noAutofit/>
          </a:bodyPr>
          <a:lstStyle>
            <a:lvl1pPr algn="l">
              <a:defRPr sz="7200" baseline="0">
                <a:ln w="12700">
                  <a:solidFill>
                    <a:schemeClr val="tx2"/>
                  </a:solidFill>
                </a:ln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25600" y="838200"/>
            <a:ext cx="9956800" cy="4419600"/>
          </a:xfrm>
        </p:spPr>
        <p:txBody>
          <a:bodyPr>
            <a:normAutofit/>
          </a:bodyPr>
          <a:lstStyle>
            <a:lvl1pPr>
              <a:defRPr sz="2800"/>
            </a:lvl1pPr>
            <a:lvl2pPr>
              <a:defRPr sz="1800">
                <a:solidFill>
                  <a:schemeClr val="tx1"/>
                </a:solidFill>
              </a:defRPr>
            </a:lvl2pPr>
            <a:lvl3pPr>
              <a:defRPr sz="1800">
                <a:solidFill>
                  <a:schemeClr val="tx1"/>
                </a:solidFill>
              </a:defRPr>
            </a:lvl3pPr>
            <a:lvl4pPr>
              <a:defRPr sz="1800">
                <a:solidFill>
                  <a:schemeClr val="tx1"/>
                </a:solidFill>
              </a:defRPr>
            </a:lvl4pPr>
            <a:lvl5pPr>
              <a:defRPr sz="18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E94F01-0973-49D7-8E8E-2184046EA17B}" type="datetimeFigureOut">
              <a:rPr lang="en-US" smtClean="0"/>
              <a:t>2/4/2026</a:t>
            </a:fld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D700458-38C2-40A9-96E7-2BD4E33BFEAC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25600" y="4484080"/>
            <a:ext cx="9652001" cy="762000"/>
          </a:xfrm>
        </p:spPr>
        <p:txBody>
          <a:bodyPr bIns="0" anchor="b"/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1625600" y="5257800"/>
            <a:ext cx="9652000" cy="1143000"/>
          </a:xfrm>
        </p:spPr>
        <p:txBody>
          <a:bodyPr>
            <a:noAutofit/>
          </a:bodyPr>
          <a:lstStyle>
            <a:lvl1pPr algn="l">
              <a:defRPr sz="7200" baseline="0">
                <a:ln w="12700">
                  <a:solidFill>
                    <a:schemeClr val="tx2"/>
                  </a:solidFill>
                </a:ln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9" name="Date Placeholder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E94F01-0973-49D7-8E8E-2184046EA17B}" type="datetimeFigureOut">
              <a:rPr lang="en-US" smtClean="0"/>
              <a:t>2/4/2026</a:t>
            </a:fld>
            <a:endParaRPr lang="en-US"/>
          </a:p>
        </p:txBody>
      </p:sp>
      <p:sp>
        <p:nvSpPr>
          <p:cNvPr id="20" name="Slide Number Placeholder 19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D700458-38C2-40A9-96E7-2BD4E33BFEAC}" type="slidenum">
              <a:rPr lang="en-US" smtClean="0"/>
              <a:t>‹#›</a:t>
            </a:fld>
            <a:endParaRPr lang="en-US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E94F01-0973-49D7-8E8E-2184046EA17B}" type="datetimeFigureOut">
              <a:rPr lang="en-US" smtClean="0"/>
              <a:t>2/4/2026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700458-38C2-40A9-96E7-2BD4E33BFEAC}" type="slidenum">
              <a:rPr lang="en-US" smtClean="0"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621536" y="841248"/>
            <a:ext cx="4974336" cy="438912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6803136" y="841248"/>
            <a:ext cx="4974336" cy="438912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25600" y="841248"/>
            <a:ext cx="4978400" cy="533400"/>
          </a:xfrm>
        </p:spPr>
        <p:txBody>
          <a:bodyPr anchor="t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807201" y="841248"/>
            <a:ext cx="4980356" cy="533400"/>
          </a:xfrm>
        </p:spPr>
        <p:txBody>
          <a:bodyPr anchor="t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E94F01-0973-49D7-8E8E-2184046EA17B}" type="datetimeFigureOut">
              <a:rPr lang="en-US" smtClean="0"/>
              <a:t>2/4/2026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700458-38C2-40A9-96E7-2BD4E33BFEAC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1621536" y="1380744"/>
            <a:ext cx="4974336" cy="384048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6803136" y="1380743"/>
            <a:ext cx="4974336" cy="384048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E94F01-0973-49D7-8E8E-2184046EA17B}" type="datetimeFigureOut">
              <a:rPr lang="en-US" smtClean="0"/>
              <a:t>2/4/2026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700458-38C2-40A9-96E7-2BD4E33BFEA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E94F01-0973-49D7-8E8E-2184046EA17B}" type="datetimeFigureOut">
              <a:rPr lang="en-US" smtClean="0"/>
              <a:t>2/4/2026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D700458-38C2-40A9-96E7-2BD4E33BFEAC}" type="slidenum">
              <a:rPr lang="en-US" smtClean="0"/>
              <a:t>‹#›</a:t>
            </a:fld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1" y="395287"/>
            <a:ext cx="4011084" cy="1162050"/>
          </a:xfrm>
        </p:spPr>
        <p:txBody>
          <a:bodyPr anchor="b"/>
          <a:lstStyle>
            <a:lvl1pPr algn="l">
              <a:defRPr sz="2000" b="1">
                <a:ln>
                  <a:noFill/>
                </a:ln>
                <a:solidFill>
                  <a:srgbClr val="FF7605"/>
                </a:solidFill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20001" y="1557338"/>
            <a:ext cx="4011084" cy="4386263"/>
          </a:xfrm>
        </p:spPr>
        <p:txBody>
          <a:bodyPr/>
          <a:lstStyle>
            <a:lvl1pPr marL="0" indent="0">
              <a:buNone/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3"/>
          </p:nvPr>
        </p:nvSpPr>
        <p:spPr>
          <a:xfrm>
            <a:off x="1219200" y="381000"/>
            <a:ext cx="6400800" cy="59436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BEE94F01-0973-49D7-8E8E-2184046EA17B}" type="datetimeFigureOut">
              <a:rPr lang="en-US" smtClean="0"/>
              <a:t>2/4/2026</a:t>
            </a:fld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ED700458-38C2-40A9-96E7-2BD4E33BFEAC}" type="slidenum">
              <a:rPr lang="en-US" smtClean="0"/>
              <a:t>‹#›</a:t>
            </a:fld>
            <a:endParaRPr lang="en-US"/>
          </a:p>
        </p:txBody>
      </p:sp>
      <p:sp>
        <p:nvSpPr>
          <p:cNvPr id="13" name="Footer Placeholder 12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25600" y="4624754"/>
            <a:ext cx="7315200" cy="404446"/>
          </a:xfrm>
        </p:spPr>
        <p:txBody>
          <a:bodyPr bIns="0" anchor="b"/>
          <a:lstStyle>
            <a:lvl1pPr algn="l">
              <a:defRPr sz="2000" b="1">
                <a:ln w="12700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65300" y="381000"/>
            <a:ext cx="7823200" cy="4081462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25600" y="5029200"/>
            <a:ext cx="5384800" cy="1371600"/>
          </a:xfrm>
        </p:spPr>
        <p:txBody>
          <a:bodyPr/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E94F01-0973-49D7-8E8E-2184046EA17B}" type="datetimeFigureOut">
              <a:rPr lang="en-US" smtClean="0"/>
              <a:t>2/4/2026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700458-38C2-40A9-96E7-2BD4E33BFEA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E94F01-0973-49D7-8E8E-2184046EA17B}" type="datetimeFigureOut">
              <a:rPr lang="en-US" smtClean="0"/>
              <a:t>2/4/2026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700458-38C2-40A9-96E7-2BD4E33BFEA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E94F01-0973-49D7-8E8E-2184046EA17B}" type="datetimeFigureOut">
              <a:rPr lang="en-US" smtClean="0"/>
              <a:t>2/4/2026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700458-38C2-40A9-96E7-2BD4E33BFEA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0" y="0"/>
            <a:ext cx="304800" cy="6858000"/>
          </a:xfrm>
          <a:prstGeom prst="rect">
            <a:avLst/>
          </a:prstGeom>
          <a:gradFill>
            <a:gsLst>
              <a:gs pos="0">
                <a:schemeClr val="accent1"/>
              </a:gs>
              <a:gs pos="52000">
                <a:schemeClr val="accent6">
                  <a:lumMod val="75000"/>
                </a:schemeClr>
              </a:gs>
              <a:gs pos="100000">
                <a:schemeClr val="accent6">
                  <a:lumMod val="50000"/>
                </a:schemeClr>
              </a:gs>
            </a:gsLst>
            <a:lin ang="5400000" scaled="0"/>
          </a:gradFill>
          <a:ln>
            <a:noFill/>
          </a:ln>
          <a:effectLst>
            <a:innerShdw blurRad="190500" dist="25400">
              <a:prstClr val="black">
                <a:alpha val="6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effectLst>
                <a:innerShdw blurRad="63500" dist="50800" dir="18900000">
                  <a:prstClr val="black">
                    <a:alpha val="50000"/>
                  </a:prstClr>
                </a:innerShdw>
              </a:effectLst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0" y="0"/>
            <a:ext cx="304800" cy="6858000"/>
          </a:xfrm>
          <a:prstGeom prst="rect">
            <a:avLst/>
          </a:pr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50000">
                <a:schemeClr val="accent1"/>
              </a:gs>
              <a:gs pos="100000">
                <a:schemeClr val="accent6">
                  <a:lumMod val="75000"/>
                </a:schemeClr>
              </a:gs>
            </a:gsLst>
            <a:lin ang="5400000" scaled="0"/>
          </a:gradFill>
          <a:ln>
            <a:noFill/>
          </a:ln>
          <a:effectLst>
            <a:innerShdw blurRad="190500" dist="25400">
              <a:prstClr val="black">
                <a:alpha val="6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effectLst>
                <a:innerShdw blurRad="63500" dist="50800" dir="18900000">
                  <a:prstClr val="black">
                    <a:alpha val="50000"/>
                  </a:prstClr>
                </a:innerShdw>
              </a:effectLst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625600" y="5257800"/>
            <a:ext cx="9652000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25600" y="838200"/>
            <a:ext cx="9956800" cy="4419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679573" y="6553200"/>
            <a:ext cx="95504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582400" y="5740401"/>
            <a:ext cx="508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fld id="{ED700458-38C2-40A9-96E7-2BD4E33BFEAC}" type="slidenum">
              <a:rPr lang="en-US" smtClean="0"/>
              <a:t>‹#›</a:t>
            </a:fld>
            <a:endParaRPr lang="en-US"/>
          </a:p>
        </p:txBody>
      </p:sp>
      <p:sp>
        <p:nvSpPr>
          <p:cNvPr id="16" name="Freeform 5"/>
          <p:cNvSpPr>
            <a:spLocks/>
          </p:cNvSpPr>
          <p:nvPr/>
        </p:nvSpPr>
        <p:spPr bwMode="auto">
          <a:xfrm>
            <a:off x="11271252" y="5715000"/>
            <a:ext cx="323849" cy="431800"/>
          </a:xfrm>
          <a:custGeom>
            <a:avLst/>
            <a:gdLst/>
            <a:ahLst/>
            <a:cxnLst>
              <a:cxn ang="0">
                <a:pos x="62" y="0"/>
              </a:cxn>
              <a:cxn ang="0">
                <a:pos x="0" y="0"/>
              </a:cxn>
              <a:cxn ang="0">
                <a:pos x="89" y="136"/>
              </a:cxn>
              <a:cxn ang="0">
                <a:pos x="89" y="136"/>
              </a:cxn>
              <a:cxn ang="0">
                <a:pos x="0" y="272"/>
              </a:cxn>
              <a:cxn ang="0">
                <a:pos x="62" y="272"/>
              </a:cxn>
              <a:cxn ang="0">
                <a:pos x="153" y="136"/>
              </a:cxn>
              <a:cxn ang="0">
                <a:pos x="62" y="0"/>
              </a:cxn>
            </a:cxnLst>
            <a:rect l="0" t="0" r="r" b="b"/>
            <a:pathLst>
              <a:path w="153" h="272">
                <a:moveTo>
                  <a:pt x="62" y="0"/>
                </a:moveTo>
                <a:lnTo>
                  <a:pt x="0" y="0"/>
                </a:lnTo>
                <a:lnTo>
                  <a:pt x="89" y="136"/>
                </a:lnTo>
                <a:lnTo>
                  <a:pt x="89" y="136"/>
                </a:lnTo>
                <a:lnTo>
                  <a:pt x="0" y="272"/>
                </a:lnTo>
                <a:lnTo>
                  <a:pt x="62" y="272"/>
                </a:lnTo>
                <a:lnTo>
                  <a:pt x="153" y="136"/>
                </a:lnTo>
                <a:lnTo>
                  <a:pt x="62" y="0"/>
                </a:lnTo>
                <a:close/>
              </a:path>
            </a:pathLst>
          </a:custGeom>
          <a:solidFill>
            <a:schemeClr val="tx2">
              <a:lumMod val="60000"/>
              <a:lumOff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-1160581" y="4783016"/>
            <a:ext cx="2625969" cy="3048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BEE94F01-0973-49D7-8E8E-2184046EA17B}" type="datetimeFigureOut">
              <a:rPr lang="en-US" smtClean="0"/>
              <a:t>2/4/2026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5" r:id="rId1"/>
    <p:sldLayoutId id="2147483726" r:id="rId2"/>
    <p:sldLayoutId id="2147483727" r:id="rId3"/>
    <p:sldLayoutId id="2147483728" r:id="rId4"/>
    <p:sldLayoutId id="2147483729" r:id="rId5"/>
    <p:sldLayoutId id="2147483730" r:id="rId6"/>
    <p:sldLayoutId id="2147483731" r:id="rId7"/>
    <p:sldLayoutId id="2147483732" r:id="rId8"/>
    <p:sldLayoutId id="2147483733" r:id="rId9"/>
    <p:sldLayoutId id="2147483734" r:id="rId10"/>
    <p:sldLayoutId id="2147483735" r:id="rId11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0"/>
                            </p:stCondLst>
                            <p:childTnLst>
                              <p:par>
                                <p:cTn id="9" presetID="10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3" grpId="1" animBg="1"/>
    </p:bldLst>
  </p:timing>
  <p:txStyles>
    <p:titleStyle>
      <a:lvl1pPr algn="l" defTabSz="914400" rtl="0" eaLnBrk="1" latinLnBrk="0" hangingPunct="1">
        <a:spcBef>
          <a:spcPct val="0"/>
        </a:spcBef>
        <a:buNone/>
        <a:defRPr sz="7200" b="1" kern="1200">
          <a:ln w="12700">
            <a:solidFill>
              <a:schemeClr val="tx2"/>
            </a:solidFill>
          </a:ln>
          <a:solidFill>
            <a:schemeClr val="bg1"/>
          </a:solidFill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»"/>
        <a:defRPr sz="28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˃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Calibri" pitchFamily="34" charset="0"/>
        <a:buChar char="+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Clr>
          <a:schemeClr val="tx1"/>
        </a:buClr>
        <a:buFont typeface="Calibri" pitchFamily="34" charset="0"/>
        <a:buChar char="&gt;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Calibri" pitchFamily="34" charset="0"/>
        <a:buChar char="+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Clr>
          <a:schemeClr val="tx1"/>
        </a:buClr>
        <a:buFont typeface="Calibri" pitchFamily="34" charset="0"/>
        <a:buChar char="»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Clr>
          <a:schemeClr val="tx1"/>
        </a:buClr>
        <a:buFont typeface="Calibri" pitchFamily="34" charset="0"/>
        <a:buChar char="−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89057" y="1249937"/>
            <a:ext cx="9250827" cy="1866232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888508" y="3676590"/>
            <a:ext cx="476596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A research paper title</a:t>
            </a:r>
            <a:endParaRPr lang="en-US" sz="3200" dirty="0"/>
          </a:p>
        </p:txBody>
      </p:sp>
      <p:sp>
        <p:nvSpPr>
          <p:cNvPr id="6" name="TextBox 5"/>
          <p:cNvSpPr txBox="1"/>
          <p:nvPr/>
        </p:nvSpPr>
        <p:spPr>
          <a:xfrm>
            <a:off x="3020289" y="4895791"/>
            <a:ext cx="4765963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/>
              <a:t>Author Name</a:t>
            </a:r>
          </a:p>
          <a:p>
            <a:pPr algn="ctr"/>
            <a:r>
              <a:rPr lang="en-US" sz="3200" dirty="0" smtClean="0"/>
              <a:t>University Name  </a:t>
            </a:r>
            <a:endParaRPr lang="en-US" sz="3200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26181" y="239348"/>
            <a:ext cx="988291" cy="988291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09129" y="233938"/>
            <a:ext cx="987468" cy="988291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4056" y="206229"/>
            <a:ext cx="1016000" cy="10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41275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459346" y="461818"/>
            <a:ext cx="228138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cs typeface="AF_Riyadh" pitchFamily="2" charset="-78"/>
              </a:rPr>
              <a:t>Agenda</a:t>
            </a:r>
            <a:endParaRPr lang="en-US" b="1" dirty="0"/>
          </a:p>
        </p:txBody>
      </p:sp>
      <p:sp>
        <p:nvSpPr>
          <p:cNvPr id="6" name="TextBox 5"/>
          <p:cNvSpPr txBox="1"/>
          <p:nvPr/>
        </p:nvSpPr>
        <p:spPr>
          <a:xfrm>
            <a:off x="1459346" y="1856509"/>
            <a:ext cx="4978399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>
                <a:cs typeface="AF_Riyadh" pitchFamily="2" charset="-78"/>
              </a:rPr>
              <a:t>1- Introduction</a:t>
            </a:r>
          </a:p>
          <a:p>
            <a:r>
              <a:rPr lang="en-US" sz="4000" dirty="0" smtClean="0">
                <a:cs typeface="AF_Riyadh" pitchFamily="2" charset="-78"/>
              </a:rPr>
              <a:t>2- Problem of </a:t>
            </a:r>
            <a:r>
              <a:rPr lang="en-US" sz="4000" dirty="0" smtClean="0">
                <a:cs typeface="AF_Riyadh" pitchFamily="2" charset="-78"/>
              </a:rPr>
              <a:t>Study </a:t>
            </a:r>
            <a:endParaRPr lang="en-US" sz="4000" dirty="0" smtClean="0">
              <a:cs typeface="AF_Riyadh" pitchFamily="2" charset="-78"/>
            </a:endParaRPr>
          </a:p>
          <a:p>
            <a:r>
              <a:rPr lang="en-US" sz="4000" dirty="0" smtClean="0">
                <a:cs typeface="AF_Riyadh" pitchFamily="2" charset="-78"/>
              </a:rPr>
              <a:t>3- Related Works</a:t>
            </a:r>
          </a:p>
          <a:p>
            <a:r>
              <a:rPr lang="en-US" sz="4000" dirty="0" smtClean="0">
                <a:cs typeface="AF_Riyadh" pitchFamily="2" charset="-78"/>
              </a:rPr>
              <a:t>4- Methodology </a:t>
            </a:r>
          </a:p>
          <a:p>
            <a:r>
              <a:rPr lang="en-US" sz="4000" dirty="0" smtClean="0">
                <a:cs typeface="AF_Riyadh" pitchFamily="2" charset="-78"/>
              </a:rPr>
              <a:t>5- </a:t>
            </a:r>
            <a:r>
              <a:rPr lang="en-US" sz="4000" dirty="0" smtClean="0">
                <a:cs typeface="AF_Riyadh" pitchFamily="2" charset="-78"/>
              </a:rPr>
              <a:t>Results </a:t>
            </a:r>
            <a:endParaRPr lang="en-US" sz="4000" dirty="0" smtClean="0">
              <a:cs typeface="AF_Riyadh" pitchFamily="2" charset="-78"/>
            </a:endParaRPr>
          </a:p>
          <a:p>
            <a:r>
              <a:rPr lang="en-US" sz="4000" dirty="0" smtClean="0">
                <a:cs typeface="AF_Riyadh" pitchFamily="2" charset="-78"/>
              </a:rPr>
              <a:t>6- Conclusion 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769788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459346" y="461818"/>
            <a:ext cx="3260436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>
                <a:cs typeface="AF_Riyadh" pitchFamily="2" charset="-78"/>
              </a:rPr>
              <a:t>Introduction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199584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886691" y="461818"/>
            <a:ext cx="3833091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>
                <a:cs typeface="AF_Riyadh" pitchFamily="2" charset="-78"/>
              </a:rPr>
              <a:t>Problem of </a:t>
            </a:r>
            <a:r>
              <a:rPr lang="en-US" sz="4000" dirty="0">
                <a:cs typeface="AF_Riyadh" pitchFamily="2" charset="-78"/>
              </a:rPr>
              <a:t>S</a:t>
            </a:r>
            <a:r>
              <a:rPr lang="en-US" sz="4000" dirty="0" smtClean="0">
                <a:cs typeface="AF_Riyadh" pitchFamily="2" charset="-78"/>
              </a:rPr>
              <a:t>tudy</a:t>
            </a:r>
            <a:endParaRPr lang="en-US" sz="4000" dirty="0" smtClean="0">
              <a:cs typeface="AF_Riyadh" pitchFamily="2" charset="-78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63225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886691" y="461818"/>
            <a:ext cx="383309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cs typeface="AF_Riyadh" pitchFamily="2" charset="-78"/>
              </a:rPr>
              <a:t>Related Works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912023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043710" y="452581"/>
            <a:ext cx="383309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>
                <a:cs typeface="AF_Riyadh" pitchFamily="2" charset="-78"/>
              </a:rPr>
              <a:t>Methodology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492976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043710" y="452581"/>
            <a:ext cx="383309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>
                <a:cs typeface="AF_Riyadh" pitchFamily="2" charset="-78"/>
              </a:rPr>
              <a:t>Results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8862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043710" y="452581"/>
            <a:ext cx="383309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cs typeface="AF_Riyadh" pitchFamily="2" charset="-78"/>
              </a:rPr>
              <a:t>Conclusion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857817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043710" y="452581"/>
            <a:ext cx="383309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>
                <a:cs typeface="AF_Riyadh" pitchFamily="2" charset="-78"/>
              </a:rPr>
              <a:t>References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952815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279891" y="2257526"/>
            <a:ext cx="3833091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cs typeface="AF_Riyadh" pitchFamily="2" charset="-78"/>
              </a:rPr>
              <a:t>Thank You…</a:t>
            </a:r>
          </a:p>
          <a:p>
            <a:endParaRPr lang="en-US" sz="4000" dirty="0">
              <a:cs typeface="AF_Riyadh" pitchFamily="2" charset="-78"/>
            </a:endParaRPr>
          </a:p>
          <a:p>
            <a:pPr algn="ctr"/>
            <a:r>
              <a:rPr lang="en-US" sz="4000" dirty="0" smtClean="0">
                <a:cs typeface="AF_Riyadh" pitchFamily="2" charset="-78"/>
              </a:rPr>
              <a:t>Q &amp; 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959204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Thermal">
  <a:themeElements>
    <a:clrScheme name="Angles">
      <a:dk1>
        <a:srgbClr val="000000"/>
      </a:dk1>
      <a:lt1>
        <a:srgbClr val="FFFFFF"/>
      </a:lt1>
      <a:dk2>
        <a:srgbClr val="434342"/>
      </a:dk2>
      <a:lt2>
        <a:srgbClr val="CDD7D9"/>
      </a:lt2>
      <a:accent1>
        <a:srgbClr val="797B7E"/>
      </a:accent1>
      <a:accent2>
        <a:srgbClr val="F96A1B"/>
      </a:accent2>
      <a:accent3>
        <a:srgbClr val="08A1D9"/>
      </a:accent3>
      <a:accent4>
        <a:srgbClr val="7C984A"/>
      </a:accent4>
      <a:accent5>
        <a:srgbClr val="C2AD8D"/>
      </a:accent5>
      <a:accent6>
        <a:srgbClr val="506E94"/>
      </a:accent6>
      <a:hlink>
        <a:srgbClr val="5F5F5F"/>
      </a:hlink>
      <a:folHlink>
        <a:srgbClr val="969696"/>
      </a:folHlink>
    </a:clrScheme>
    <a:fontScheme name="Thermal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ermal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63500" dist="38100" dir="81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101600" dist="63500" dir="8100000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3000000"/>
            </a:lightRig>
          </a:scene3d>
          <a:sp3d>
            <a:bevelT h="1905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lumMod val="125000"/>
              </a:schemeClr>
            </a:gs>
            <a:gs pos="55000">
              <a:schemeClr val="phClr">
                <a:shade val="100000"/>
                <a:satMod val="100000"/>
                <a:lumMod val="100000"/>
              </a:schemeClr>
            </a:gs>
            <a:gs pos="100000">
              <a:schemeClr val="phClr">
                <a:shade val="90000"/>
                <a:satMod val="300000"/>
                <a:lumMod val="95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8000"/>
                <a:satMod val="13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TM01859868[[fn=Thermal]]</Template>
  <TotalTime>33</TotalTime>
  <Words>40</Words>
  <Application>Microsoft Office PowerPoint</Application>
  <PresentationFormat>Custom</PresentationFormat>
  <Paragraphs>20</Paragraphs>
  <Slides>10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Thermal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SACC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 research paper title</dc:title>
  <dc:creator>Maher</dc:creator>
  <cp:lastModifiedBy>HP</cp:lastModifiedBy>
  <cp:revision>4</cp:revision>
  <dcterms:created xsi:type="dcterms:W3CDTF">2026-02-04T08:17:54Z</dcterms:created>
  <dcterms:modified xsi:type="dcterms:W3CDTF">2026-02-04T08:55:45Z</dcterms:modified>
</cp:coreProperties>
</file>